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71" r:id="rId3"/>
    <p:sldId id="272" r:id="rId4"/>
    <p:sldId id="273" r:id="rId5"/>
    <p:sldId id="274" r:id="rId6"/>
    <p:sldId id="275" r:id="rId7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85" autoAdjust="0"/>
    <p:restoredTop sz="94624" autoAdjust="0"/>
  </p:normalViewPr>
  <p:slideViewPr>
    <p:cSldViewPr>
      <p:cViewPr>
        <p:scale>
          <a:sx n="100" d="100"/>
          <a:sy n="100" d="100"/>
        </p:scale>
        <p:origin x="-600" y="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0847B-324E-4CD0-BD30-F646A740D726}" type="datetimeFigureOut">
              <a:rPr lang="es-ES" smtClean="0"/>
              <a:pPr/>
              <a:t>21/10/2015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094C2-F6E6-4A54-8946-4FF2326BDB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C16F-0D4D-4F26-83CC-8D08F682E5F4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C66D5-3C5A-4AD3-94F9-402E80DF0376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A595-522C-4EB9-B666-BBE99D802611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012E-B8AE-4F25-8976-6F1BADD62333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FC37-B999-48DA-997C-37C40305C729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C746-7F9D-4C2C-B1F8-23B62F4A2FE4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924D-9F3E-47B4-9212-A5E41AECD5D1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D349-4647-407E-97C4-55A9F05B7EE7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D697-D961-4714-9A3A-E956A0479D6C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08A0-53A3-42F2-A60B-9564F67CB694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DAD4-C75D-48AF-862F-748DC407FA5D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CE1952-8B27-4813-9166-F0CAE9E5E0CA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 smtClean="0"/>
              <a:t>Federación Empresarial de Asociaciones Territoriales de Agencias de Viajes Españolas (FETAVE)  - http://www.fetave.es/</a:t>
            </a: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FAC117-0F27-437F-BD06-932D7DA044FA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Federación Empresarial de Asociaciones Territoriales de Agencias de Viajes Españolas</a:t>
            </a:r>
            <a:endParaRPr lang="es-E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292080" y="3645024"/>
            <a:ext cx="3024336" cy="2304256"/>
          </a:xfrm>
          <a:solidFill>
            <a:schemeClr val="tx1"/>
          </a:solidFill>
        </p:spPr>
        <p:txBody>
          <a:bodyPr>
            <a:normAutofit fontScale="77500" lnSpcReduction="20000"/>
          </a:bodyPr>
          <a:lstStyle/>
          <a:p>
            <a:endParaRPr lang="es-ES" dirty="0" smtClean="0">
              <a:solidFill>
                <a:schemeClr val="bg2"/>
              </a:solidFill>
            </a:endParaRPr>
          </a:p>
          <a:p>
            <a:endParaRPr lang="es-ES" dirty="0" smtClean="0">
              <a:solidFill>
                <a:schemeClr val="bg2"/>
              </a:solidFill>
            </a:endParaRPr>
          </a:p>
          <a:p>
            <a:endParaRPr lang="es-ES" dirty="0" smtClean="0">
              <a:solidFill>
                <a:schemeClr val="bg2"/>
              </a:solidFill>
            </a:endParaRPr>
          </a:p>
          <a:p>
            <a:endParaRPr lang="es-ES" sz="2000" dirty="0" smtClean="0">
              <a:solidFill>
                <a:schemeClr val="bg2"/>
              </a:solidFill>
            </a:endParaRPr>
          </a:p>
          <a:p>
            <a:r>
              <a:rPr lang="es-E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Encuesta impacto nuevas tasas Lufthansa</a:t>
            </a:r>
            <a:endParaRPr lang="es-ES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5" name="4 Imagen" descr="logo-fetave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3645023"/>
            <a:ext cx="3168352" cy="232000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2000" dirty="0" smtClean="0">
              <a:solidFill>
                <a:srgbClr val="FF0000"/>
              </a:solidFill>
            </a:endParaRPr>
          </a:p>
          <a:p>
            <a:pPr lvl="1"/>
            <a:endParaRPr lang="es-ES" sz="1800" dirty="0" smtClean="0">
              <a:solidFill>
                <a:srgbClr val="FF0000"/>
              </a:solidFill>
            </a:endParaRPr>
          </a:p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31C1-E095-4385-BD99-BC5A4091A4A4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79712" y="6356351"/>
            <a:ext cx="6144683" cy="365125"/>
          </a:xfrm>
        </p:spPr>
        <p:txBody>
          <a:bodyPr/>
          <a:lstStyle/>
          <a:p>
            <a:r>
              <a:rPr lang="es-ES" dirty="0" smtClean="0"/>
              <a:t>Federación Empresarial de Asociaciones Territoriales de Agencias de Viajes Españolas (FETAVE)  - http://www.fetave.es/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2</a:t>
            </a:fld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839152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941168"/>
            <a:ext cx="5040560" cy="104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012E-B8AE-4F25-8976-6F1BADD62333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63688" y="6356351"/>
            <a:ext cx="5832648" cy="365125"/>
          </a:xfrm>
        </p:spPr>
        <p:txBody>
          <a:bodyPr/>
          <a:lstStyle/>
          <a:p>
            <a:r>
              <a:rPr lang="es-ES" dirty="0" smtClean="0"/>
              <a:t>Federación Empresarial de Asociaciones Territoriales de Agencias de Viajes Españolas (FETAVE)  - http://www.fetave.es/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3</a:t>
            </a:fld>
            <a:endParaRPr lang="es-E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8892479" cy="2725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252315"/>
            <a:ext cx="4968552" cy="131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012E-B8AE-4F25-8976-6F1BADD62333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19672" y="6356351"/>
            <a:ext cx="6192688" cy="365125"/>
          </a:xfrm>
        </p:spPr>
        <p:txBody>
          <a:bodyPr/>
          <a:lstStyle/>
          <a:p>
            <a:r>
              <a:rPr lang="es-ES" dirty="0" smtClean="0"/>
              <a:t>Federación Empresarial de Asociaciones Territoriales de Agencias de Viajes Españolas (FETAVE)  - http://www.fetave.es/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098" y="1052736"/>
            <a:ext cx="874538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365104"/>
            <a:ext cx="4827437" cy="91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012E-B8AE-4F25-8976-6F1BADD62333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47664" y="6356351"/>
            <a:ext cx="5904656" cy="365125"/>
          </a:xfrm>
        </p:spPr>
        <p:txBody>
          <a:bodyPr/>
          <a:lstStyle/>
          <a:p>
            <a:r>
              <a:rPr lang="es-ES" dirty="0" smtClean="0"/>
              <a:t>Federación Empresarial de Asociaciones Territoriales de Agencias de Viajes Españolas (FETAVE)  - http://www.fetave.es/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5</a:t>
            </a:fld>
            <a:endParaRPr lang="es-E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540" y="1196752"/>
            <a:ext cx="8919964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437112"/>
            <a:ext cx="5184576" cy="1453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C012E-B8AE-4F25-8976-6F1BADD62333}" type="datetime1">
              <a:rPr lang="es-ES" smtClean="0"/>
              <a:pPr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47664" y="6356351"/>
            <a:ext cx="5904656" cy="365125"/>
          </a:xfrm>
        </p:spPr>
        <p:txBody>
          <a:bodyPr/>
          <a:lstStyle/>
          <a:p>
            <a:r>
              <a:rPr lang="es-ES" dirty="0" smtClean="0"/>
              <a:t>Federación Empresarial de Asociaciones Territoriales de Agencias de Viajes Españolas (FETAVE)  - http://www.fetave.es/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117-0F27-437F-BD06-932D7DA044FA}" type="slidenum">
              <a:rPr lang="es-ES" smtClean="0"/>
              <a:pPr/>
              <a:t>6</a:t>
            </a:fld>
            <a:endParaRPr lang="es-E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8316416" cy="300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797152"/>
            <a:ext cx="4968552" cy="807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1288</TotalTime>
  <Words>115</Words>
  <Application>Microsoft Office PowerPoint</Application>
  <PresentationFormat>Presentación en pantalla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Federación Empresarial de Asociaciones Territoriales de Agencias de Viajes Españolas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Jesús</dc:creator>
  <cp:lastModifiedBy>Jesús</cp:lastModifiedBy>
  <cp:revision>58</cp:revision>
  <dcterms:created xsi:type="dcterms:W3CDTF">2015-09-24T14:22:26Z</dcterms:created>
  <dcterms:modified xsi:type="dcterms:W3CDTF">2015-10-21T07:21:20Z</dcterms:modified>
</cp:coreProperties>
</file>